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0" r:id="rId3"/>
    <p:sldId id="273" r:id="rId4"/>
    <p:sldId id="303" r:id="rId5"/>
    <p:sldId id="291" r:id="rId6"/>
    <p:sldId id="286" r:id="rId7"/>
    <p:sldId id="309" r:id="rId8"/>
    <p:sldId id="296" r:id="rId9"/>
    <p:sldId id="281" r:id="rId10"/>
    <p:sldId id="310" r:id="rId11"/>
    <p:sldId id="259" r:id="rId1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800"/>
    <a:srgbClr val="1B2F4D"/>
    <a:srgbClr val="254169"/>
    <a:srgbClr val="1D4971"/>
    <a:srgbClr val="225686"/>
    <a:srgbClr val="2B6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3" autoAdjust="0"/>
    <p:restoredTop sz="94660"/>
  </p:normalViewPr>
  <p:slideViewPr>
    <p:cSldViewPr snapToGrid="0">
      <p:cViewPr varScale="1">
        <p:scale>
          <a:sx n="136" d="100"/>
          <a:sy n="136" d="100"/>
        </p:scale>
        <p:origin x="60" y="546"/>
      </p:cViewPr>
      <p:guideLst/>
    </p:cSldViewPr>
  </p:slideViewPr>
  <p:notesTextViewPr>
    <p:cViewPr>
      <p:scale>
        <a:sx n="1" d="1"/>
        <a:sy n="1" d="1"/>
      </p:scale>
      <p:origin x="0" y="0"/>
    </p:cViewPr>
  </p:notesTextViewPr>
  <p:notesViewPr>
    <p:cSldViewPr snapToGrid="0">
      <p:cViewPr varScale="1">
        <p:scale>
          <a:sx n="117" d="100"/>
          <a:sy n="117" d="100"/>
        </p:scale>
        <p:origin x="246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94F7F-73E0-44BD-AEFC-392CA3FDC831}" type="datetimeFigureOut">
              <a:rPr lang="nl-BE" smtClean="0"/>
              <a:t>18/08/2025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430CF-FA70-4292-B878-AFEA74AD5DAB}" type="slidenum">
              <a:rPr lang="nl-BE" smtClean="0"/>
              <a:t>‹nr.›</a:t>
            </a:fld>
            <a:endParaRPr lang="nl-BE"/>
          </a:p>
        </p:txBody>
      </p:sp>
    </p:spTree>
    <p:extLst>
      <p:ext uri="{BB962C8B-B14F-4D97-AF65-F5344CB8AC3E}">
        <p14:creationId xmlns:p14="http://schemas.microsoft.com/office/powerpoint/2010/main" val="248559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Condensed" panose="00000506000000000000" pitchFamily="2" charset="0"/>
        <a:ea typeface="+mn-ea"/>
        <a:cs typeface="+mn-cs"/>
      </a:defRPr>
    </a:lvl1pPr>
    <a:lvl2pPr marL="457200" algn="l" defTabSz="914400" rtl="0" eaLnBrk="1" latinLnBrk="0" hangingPunct="1">
      <a:defRPr sz="1200" kern="1200">
        <a:solidFill>
          <a:schemeClr val="tx1"/>
        </a:solidFill>
        <a:latin typeface="Barlow Condensed" panose="00000506000000000000" pitchFamily="2" charset="0"/>
        <a:ea typeface="+mn-ea"/>
        <a:cs typeface="+mn-cs"/>
      </a:defRPr>
    </a:lvl2pPr>
    <a:lvl3pPr marL="914400" algn="l" defTabSz="914400" rtl="0" eaLnBrk="1" latinLnBrk="0" hangingPunct="1">
      <a:defRPr sz="1200" kern="1200">
        <a:solidFill>
          <a:schemeClr val="tx1"/>
        </a:solidFill>
        <a:latin typeface="Barlow Condensed" panose="00000506000000000000" pitchFamily="2" charset="0"/>
        <a:ea typeface="+mn-ea"/>
        <a:cs typeface="+mn-cs"/>
      </a:defRPr>
    </a:lvl3pPr>
    <a:lvl4pPr marL="1371600" algn="l" defTabSz="914400" rtl="0" eaLnBrk="1" latinLnBrk="0" hangingPunct="1">
      <a:defRPr sz="1200" kern="1200">
        <a:solidFill>
          <a:schemeClr val="tx1"/>
        </a:solidFill>
        <a:latin typeface="Barlow Condensed" panose="00000506000000000000" pitchFamily="2" charset="0"/>
        <a:ea typeface="+mn-ea"/>
        <a:cs typeface="+mn-cs"/>
      </a:defRPr>
    </a:lvl4pPr>
    <a:lvl5pPr marL="1828800" algn="l" defTabSz="914400" rtl="0" eaLnBrk="1" latinLnBrk="0" hangingPunct="1">
      <a:defRPr sz="1200" kern="1200">
        <a:solidFill>
          <a:schemeClr val="tx1"/>
        </a:solidFill>
        <a:latin typeface="Barlow Condensed" panose="00000506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1</a:t>
            </a:fld>
            <a:endParaRPr lang="nl-BE"/>
          </a:p>
        </p:txBody>
      </p:sp>
    </p:spTree>
    <p:extLst>
      <p:ext uri="{BB962C8B-B14F-4D97-AF65-F5344CB8AC3E}">
        <p14:creationId xmlns:p14="http://schemas.microsoft.com/office/powerpoint/2010/main" val="169375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7C242-1715-DB30-CF1E-A0347D399AC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333AC9-492D-9ADE-527C-DD1726393A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10F3D9-245A-1ED9-5811-579DC30133E5}"/>
              </a:ext>
            </a:extLst>
          </p:cNvPr>
          <p:cNvSpPr>
            <a:spLocks noGrp="1"/>
          </p:cNvSpPr>
          <p:nvPr>
            <p:ph type="body" idx="1"/>
          </p:nvPr>
        </p:nvSpPr>
        <p:spPr/>
        <p:txBody>
          <a:bodyPr/>
          <a:lstStyle/>
          <a:p>
            <a:r>
              <a:rPr lang="nl-BE" sz="1400" dirty="0">
                <a:latin typeface="Barlow Condensed" panose="00000506000000000000" pitchFamily="2" charset="0"/>
              </a:rPr>
              <a:t>Steek de stekker in de voorziene opening van de krimptang en knijp de tang dicht. Zorg daarbij dat er nog een klein stukje buitenisolatie mee in de stekker geklemd wordt, zodat de kabel enige trekkracht kan weerstaan. Open de tang en haal de stekker er weer uit. De stekker is nu vastgezet op de kabel.</a:t>
            </a:r>
          </a:p>
          <a:p>
            <a:endParaRPr lang="nl-BE" sz="1400" dirty="0">
              <a:latin typeface="Barlow Condensed" panose="00000506000000000000" pitchFamily="2" charset="0"/>
            </a:endParaRPr>
          </a:p>
          <a:p>
            <a:r>
              <a:rPr lang="nl-BE" sz="1800" dirty="0">
                <a:effectLst/>
                <a:latin typeface="Barlow Condensed" panose="00000506000000000000" pitchFamily="2" charset="0"/>
                <a:ea typeface="Times New Roman" panose="02020603050405020304" pitchFamily="18" charset="0"/>
                <a:cs typeface="Times New Roman" panose="02020603050405020304" pitchFamily="18" charset="0"/>
              </a:rPr>
              <a:t>Het is belangrijk dat de mantel van de netwerkkabel mee in de stekker wordt vastgeklemd. Zo niet kunnen één of meer van de draadje weer los komen, zeker als er trekkracht op de kabel wordt uitgeoefend. Soms is de opening van de stekker echter net te nauw om een wat dikkere netwerkkabel met de mantel door te krijgen. In dat geval kan je vooraf het uiteinde van de mantel wat platknijpen met een fijne punttang. Let er dan wel op dat de draden in de juiste volgorde blijven liggen.</a:t>
            </a:r>
            <a:endParaRPr lang="nl-BE" sz="1400" dirty="0">
              <a:latin typeface="Barlow Condensed" panose="00000506000000000000" pitchFamily="2" charset="0"/>
            </a:endParaRPr>
          </a:p>
        </p:txBody>
      </p:sp>
      <p:sp>
        <p:nvSpPr>
          <p:cNvPr id="4" name="Tijdelijke aanduiding voor dianummer 3">
            <a:extLst>
              <a:ext uri="{FF2B5EF4-FFF2-40B4-BE49-F238E27FC236}">
                <a16:creationId xmlns:a16="http://schemas.microsoft.com/office/drawing/2014/main" id="{ADC55631-75E4-A275-E678-6BA1E66301C8}"/>
              </a:ext>
            </a:extLst>
          </p:cNvPr>
          <p:cNvSpPr>
            <a:spLocks noGrp="1"/>
          </p:cNvSpPr>
          <p:nvPr>
            <p:ph type="sldNum" sz="quarter" idx="5"/>
          </p:nvPr>
        </p:nvSpPr>
        <p:spPr/>
        <p:txBody>
          <a:bodyPr/>
          <a:lstStyle/>
          <a:p>
            <a:fld id="{F1B430CF-FA70-4292-B878-AFEA74AD5DAB}" type="slidenum">
              <a:rPr lang="nl-BE" smtClean="0"/>
              <a:t>10</a:t>
            </a:fld>
            <a:endParaRPr lang="nl-BE"/>
          </a:p>
        </p:txBody>
      </p:sp>
    </p:spTree>
    <p:extLst>
      <p:ext uri="{BB962C8B-B14F-4D97-AF65-F5344CB8AC3E}">
        <p14:creationId xmlns:p14="http://schemas.microsoft.com/office/powerpoint/2010/main" val="107617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latin typeface="Barlow Condensed" panose="00000506000000000000" pitchFamily="2" charset="0"/>
              </a:rPr>
              <a:t>Knip de gewenste lengte voor de kabel af. Laat een klein beetje reserve: soms lukt het niet om een stekkertje correct te plaatsen en dan moet je een beetje extra lengte hebben om een stukje kunnen afknippen. Bovendien kan je beter een kabel hebben die enkele centimeters te lang dan te kort is.</a:t>
            </a:r>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2</a:t>
            </a:fld>
            <a:endParaRPr lang="nl-BE"/>
          </a:p>
        </p:txBody>
      </p:sp>
    </p:spTree>
    <p:extLst>
      <p:ext uri="{BB962C8B-B14F-4D97-AF65-F5344CB8AC3E}">
        <p14:creationId xmlns:p14="http://schemas.microsoft.com/office/powerpoint/2010/main" val="372150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latin typeface="Barlow Condensed" panose="00000506000000000000" pitchFamily="2" charset="0"/>
              </a:rPr>
              <a:t>Schuif de knikbeschermingen over de beide zijden van de kabel. Knikbeschermingen zijn flexibele kunststof kapjes die later over de stekker worden geschoven om te verhinderen dat de kleine kabeltjes bij belasting beschadigd worden door de rand van de stekker.</a:t>
            </a:r>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3</a:t>
            </a:fld>
            <a:endParaRPr lang="nl-BE"/>
          </a:p>
        </p:txBody>
      </p:sp>
    </p:spTree>
    <p:extLst>
      <p:ext uri="{BB962C8B-B14F-4D97-AF65-F5344CB8AC3E}">
        <p14:creationId xmlns:p14="http://schemas.microsoft.com/office/powerpoint/2010/main" val="328297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A6E7-4415-9F05-D429-04BE8FDF19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BA8292-8A8C-5449-EABA-50B067F7BD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B78FA1-3F9E-B8AA-A30F-C8DBC552ACF0}"/>
              </a:ext>
            </a:extLst>
          </p:cNvPr>
          <p:cNvSpPr>
            <a:spLocks noGrp="1"/>
          </p:cNvSpPr>
          <p:nvPr>
            <p:ph type="body" idx="1"/>
          </p:nvPr>
        </p:nvSpPr>
        <p:spPr/>
        <p:txBody>
          <a:bodyPr/>
          <a:lstStyle/>
          <a:p>
            <a:r>
              <a:rPr lang="nl-BE" sz="1400" dirty="0">
                <a:latin typeface="Barlow Condensed" panose="00000506000000000000" pitchFamily="2" charset="0"/>
              </a:rPr>
              <a:t>Ontdoe de uiteinden van de kabel van de buitenisolatie over een afstand van ongeveer 2 cm. Let daarbij op dat je de isolatie van de individuele draden niet beschadigt. Als je dit doet met een striptang, moet die dus heel precies afgesteld staan. Vaak is het gewoon handiger om de buitenisolatie voorzichtig weg te knippen met een kniptangetje met een fijne punt.</a:t>
            </a:r>
          </a:p>
        </p:txBody>
      </p:sp>
      <p:sp>
        <p:nvSpPr>
          <p:cNvPr id="4" name="Tijdelijke aanduiding voor dianummer 3">
            <a:extLst>
              <a:ext uri="{FF2B5EF4-FFF2-40B4-BE49-F238E27FC236}">
                <a16:creationId xmlns:a16="http://schemas.microsoft.com/office/drawing/2014/main" id="{F30761C2-7065-7425-4679-A8CE988B79E0}"/>
              </a:ext>
            </a:extLst>
          </p:cNvPr>
          <p:cNvSpPr>
            <a:spLocks noGrp="1"/>
          </p:cNvSpPr>
          <p:nvPr>
            <p:ph type="sldNum" sz="quarter" idx="5"/>
          </p:nvPr>
        </p:nvSpPr>
        <p:spPr/>
        <p:txBody>
          <a:bodyPr/>
          <a:lstStyle/>
          <a:p>
            <a:fld id="{F1B430CF-FA70-4292-B878-AFEA74AD5DAB}" type="slidenum">
              <a:rPr lang="nl-BE" smtClean="0"/>
              <a:t>4</a:t>
            </a:fld>
            <a:endParaRPr lang="nl-BE"/>
          </a:p>
        </p:txBody>
      </p:sp>
    </p:spTree>
    <p:extLst>
      <p:ext uri="{BB962C8B-B14F-4D97-AF65-F5344CB8AC3E}">
        <p14:creationId xmlns:p14="http://schemas.microsoft.com/office/powerpoint/2010/main" val="112860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latin typeface="Barlow Condensed" panose="00000506000000000000" pitchFamily="2" charset="0"/>
              </a:rPr>
              <a:t>Elk aderpaar heeft een kleur: groen, oranje, blauw en bruin. De ene draad in het aderpaar heeft een volle kleur, de andere is wit gestreept. Knip een eventuele plastic geleider of een tractiebescherming (dat is een touwtje die trekkracht van de kabel verhoogt) af op dezelfde hoogte als de buitenisolatie. Haal de verschillende draden eerst uit elkaar – dat lukt het best door de om elkaar gewikkelde paren te scheiden door er aan de basis een fijn schroevendraaiertje tussen te steken en ze dan in één haal van elkaar los te maken</a:t>
            </a:r>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5</a:t>
            </a:fld>
            <a:endParaRPr lang="nl-BE"/>
          </a:p>
        </p:txBody>
      </p:sp>
    </p:spTree>
    <p:extLst>
      <p:ext uri="{BB962C8B-B14F-4D97-AF65-F5344CB8AC3E}">
        <p14:creationId xmlns:p14="http://schemas.microsoft.com/office/powerpoint/2010/main" val="318506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latin typeface="Barlow Condensed" panose="00000506000000000000" pitchFamily="2" charset="0"/>
              </a:rPr>
              <a:t>Wanneer je de draden netjes gerangschikt hebt, leg je ze zo dicht mogelijk tegen elkaar aan. Knip de eindjes op gelijke lengte recht af. Zorg ervoor dat de draadjes ongeveer een centimeter ver uit de buitenisolatie komen. De isolatie van de afzonderlijke draadjes haal je niet weg.</a:t>
            </a:r>
            <a:endParaRPr lang="nl-BE" sz="1400" baseline="0" dirty="0">
              <a:latin typeface="Barlow Condensed" panose="00000506000000000000" pitchFamily="2" charset="0"/>
            </a:endParaRPr>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6</a:t>
            </a:fld>
            <a:endParaRPr lang="nl-BE"/>
          </a:p>
        </p:txBody>
      </p:sp>
    </p:spTree>
    <p:extLst>
      <p:ext uri="{BB962C8B-B14F-4D97-AF65-F5344CB8AC3E}">
        <p14:creationId xmlns:p14="http://schemas.microsoft.com/office/powerpoint/2010/main" val="48888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1F804-DF84-D249-4A6C-8A291840CA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F5222B-73AD-7582-130E-94164152E8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32C0CA-F699-7BBB-4102-25DC6AB8B0FA}"/>
              </a:ext>
            </a:extLst>
          </p:cNvPr>
          <p:cNvSpPr>
            <a:spLocks noGrp="1"/>
          </p:cNvSpPr>
          <p:nvPr>
            <p:ph type="body" idx="1"/>
          </p:nvPr>
        </p:nvSpPr>
        <p:spPr/>
        <p:txBody>
          <a:bodyPr/>
          <a:lstStyle/>
          <a:p>
            <a:r>
              <a:rPr lang="nl-BE" sz="1400" dirty="0">
                <a:latin typeface="Barlow Condensed" panose="00000506000000000000" pitchFamily="2" charset="0"/>
              </a:rPr>
              <a:t>Wanneer je de draden netjes gerangschikt hebt, leg je ze zo dicht mogelijk tegen elkaar aan. Knip de eindjes op gelijke lengte recht af. Zorg ervoor dat de draadjes ongeveer een centimeter ver uit de buitenisolatie komen. De isolatie van de afzonderlijke draadjes haal je niet weg.</a:t>
            </a:r>
            <a:endParaRPr lang="nl-BE" sz="1400" baseline="0" dirty="0">
              <a:latin typeface="Barlow Condensed" panose="00000506000000000000" pitchFamily="2" charset="0"/>
            </a:endParaRPr>
          </a:p>
        </p:txBody>
      </p:sp>
      <p:sp>
        <p:nvSpPr>
          <p:cNvPr id="4" name="Tijdelijke aanduiding voor dianummer 3">
            <a:extLst>
              <a:ext uri="{FF2B5EF4-FFF2-40B4-BE49-F238E27FC236}">
                <a16:creationId xmlns:a16="http://schemas.microsoft.com/office/drawing/2014/main" id="{0D09C34B-2A5C-D2EB-2AAC-C94FCDE83557}"/>
              </a:ext>
            </a:extLst>
          </p:cNvPr>
          <p:cNvSpPr>
            <a:spLocks noGrp="1"/>
          </p:cNvSpPr>
          <p:nvPr>
            <p:ph type="sldNum" sz="quarter" idx="5"/>
          </p:nvPr>
        </p:nvSpPr>
        <p:spPr/>
        <p:txBody>
          <a:bodyPr/>
          <a:lstStyle/>
          <a:p>
            <a:fld id="{F1B430CF-FA70-4292-B878-AFEA74AD5DAB}" type="slidenum">
              <a:rPr lang="nl-BE" smtClean="0"/>
              <a:t>7</a:t>
            </a:fld>
            <a:endParaRPr lang="nl-BE"/>
          </a:p>
        </p:txBody>
      </p:sp>
    </p:spTree>
    <p:extLst>
      <p:ext uri="{BB962C8B-B14F-4D97-AF65-F5344CB8AC3E}">
        <p14:creationId xmlns:p14="http://schemas.microsoft.com/office/powerpoint/2010/main" val="24736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8A8D-815D-9C0B-8EF8-1794295DD9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1AD97EC-8F7B-6202-D9CA-57A643BD68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1ABEE0-ECF0-C642-7BB2-CE47AE96F0C3}"/>
              </a:ext>
            </a:extLst>
          </p:cNvPr>
          <p:cNvSpPr>
            <a:spLocks noGrp="1"/>
          </p:cNvSpPr>
          <p:nvPr>
            <p:ph type="body" idx="1"/>
          </p:nvPr>
        </p:nvSpPr>
        <p:spPr/>
        <p:txBody>
          <a:bodyPr/>
          <a:lstStyle/>
          <a:p>
            <a:r>
              <a:rPr lang="nl-BE" sz="1800" dirty="0">
                <a:effectLst/>
                <a:latin typeface="Barlow Condensed" panose="00000506000000000000" pitchFamily="2" charset="0"/>
                <a:ea typeface="Times New Roman" panose="02020603050405020304" pitchFamily="18" charset="0"/>
                <a:cs typeface="Times New Roman" panose="02020603050405020304" pitchFamily="18" charset="0"/>
              </a:rPr>
              <a:t>Neem een RJ-45 stekkertje en schuif het over de draadjes. Het fixeerklepje waarmee de stekker in de aansluiting wordt vastgezet houd je daarbij naar onder gericht. Bij die handeling gebeurt het soms dat draadjes per ongeluk van plaats verschuiven. Controleer of de draadjes nog steeds in de correcte volgorde zitten. Als dat zo is druk je de kabel stevig in de stekker zodat de uiteinden van alle draadjes tegen de voorkant van het stekkertje zitten.</a:t>
            </a:r>
          </a:p>
          <a:p>
            <a:br>
              <a:rPr lang="nl-BE" sz="1400" baseline="0" dirty="0">
                <a:latin typeface="Barlow Condensed" panose="00000506000000000000" pitchFamily="2" charset="0"/>
              </a:rPr>
            </a:br>
            <a:r>
              <a:rPr lang="nl-BE" sz="1400" baseline="0" dirty="0">
                <a:latin typeface="Barlow Condensed" panose="00000506000000000000" pitchFamily="2" charset="0"/>
              </a:rPr>
              <a:t>Deze stap in de procedure is wellicht de meest delicate. Omdat het vaak gebeurt dat er hier iets misloopt met de volgorde van de draadjes bestaan er stekkertjes die gebruik maken van een klein hulpstukje dat de draadjes in de juiste volgorde moet houden.</a:t>
            </a:r>
          </a:p>
        </p:txBody>
      </p:sp>
      <p:sp>
        <p:nvSpPr>
          <p:cNvPr id="4" name="Tijdelijke aanduiding voor dianummer 3">
            <a:extLst>
              <a:ext uri="{FF2B5EF4-FFF2-40B4-BE49-F238E27FC236}">
                <a16:creationId xmlns:a16="http://schemas.microsoft.com/office/drawing/2014/main" id="{F7957428-E451-79FD-3B3F-8BDE18F23740}"/>
              </a:ext>
            </a:extLst>
          </p:cNvPr>
          <p:cNvSpPr>
            <a:spLocks noGrp="1"/>
          </p:cNvSpPr>
          <p:nvPr>
            <p:ph type="sldNum" sz="quarter" idx="5"/>
          </p:nvPr>
        </p:nvSpPr>
        <p:spPr/>
        <p:txBody>
          <a:bodyPr/>
          <a:lstStyle/>
          <a:p>
            <a:fld id="{F1B430CF-FA70-4292-B878-AFEA74AD5DAB}" type="slidenum">
              <a:rPr lang="nl-BE" smtClean="0"/>
              <a:t>8</a:t>
            </a:fld>
            <a:endParaRPr lang="nl-BE"/>
          </a:p>
        </p:txBody>
      </p:sp>
    </p:spTree>
    <p:extLst>
      <p:ext uri="{BB962C8B-B14F-4D97-AF65-F5344CB8AC3E}">
        <p14:creationId xmlns:p14="http://schemas.microsoft.com/office/powerpoint/2010/main" val="313446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400" dirty="0">
                <a:latin typeface="Barlow Condensed" panose="00000506000000000000" pitchFamily="2" charset="0"/>
              </a:rPr>
              <a:t>Steek de stekker in de voorziene opening van de krimptang en knijp de tang dicht. Zorg daarbij dat er nog een klein stukje buitenisolatie mee in de stekker geklemd wordt, zodat de kabel enige trekkracht kan weerstaan. Open de tang en haal de stekker er weer uit. De stekker is nu vastgezet op de kabel.</a:t>
            </a:r>
          </a:p>
          <a:p>
            <a:endParaRPr lang="nl-BE" sz="1400" dirty="0">
              <a:latin typeface="Barlow Condensed" panose="00000506000000000000" pitchFamily="2" charset="0"/>
            </a:endParaRPr>
          </a:p>
          <a:p>
            <a:r>
              <a:rPr lang="nl-BE" sz="1800" dirty="0">
                <a:effectLst/>
                <a:latin typeface="Barlow Condensed" panose="00000506000000000000" pitchFamily="2" charset="0"/>
                <a:ea typeface="Times New Roman" panose="02020603050405020304" pitchFamily="18" charset="0"/>
                <a:cs typeface="Times New Roman" panose="02020603050405020304" pitchFamily="18" charset="0"/>
              </a:rPr>
              <a:t>Het is belangrijk dat de mantel van de netwerkkabel mee in de stekker wordt vastgeklemd. Zo niet kunnen één of meer van de draadje weer los komen, zeker als er trekkracht op de kabel wordt uitgeoefend. Soms is de opening van de stekker echter net te nauw om een wat dikkere netwerkkabel met de mantel door te krijgen. In dat geval kan je vooraf het uiteinde van de mantel wat platknijpen met een fijne punttang. Let er dan wel op dat de draden in de juiste volgorde blijven liggen.</a:t>
            </a:r>
            <a:endParaRPr lang="nl-BE" sz="1400" dirty="0">
              <a:latin typeface="Barlow Condensed" panose="00000506000000000000" pitchFamily="2" charset="0"/>
            </a:endParaRPr>
          </a:p>
        </p:txBody>
      </p:sp>
      <p:sp>
        <p:nvSpPr>
          <p:cNvPr id="4" name="Tijdelijke aanduiding voor dianummer 3"/>
          <p:cNvSpPr>
            <a:spLocks noGrp="1"/>
          </p:cNvSpPr>
          <p:nvPr>
            <p:ph type="sldNum" sz="quarter" idx="5"/>
          </p:nvPr>
        </p:nvSpPr>
        <p:spPr/>
        <p:txBody>
          <a:bodyPr/>
          <a:lstStyle/>
          <a:p>
            <a:fld id="{F1B430CF-FA70-4292-B878-AFEA74AD5DAB}" type="slidenum">
              <a:rPr lang="nl-BE" smtClean="0"/>
              <a:t>9</a:t>
            </a:fld>
            <a:endParaRPr lang="nl-BE"/>
          </a:p>
        </p:txBody>
      </p:sp>
    </p:spTree>
    <p:extLst>
      <p:ext uri="{BB962C8B-B14F-4D97-AF65-F5344CB8AC3E}">
        <p14:creationId xmlns:p14="http://schemas.microsoft.com/office/powerpoint/2010/main" val="274085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174629" y="2628899"/>
            <a:ext cx="9633439" cy="1338263"/>
          </a:xfrm>
        </p:spPr>
        <p:txBody>
          <a:bodyPr anchor="b"/>
          <a:lstStyle>
            <a:lvl1pPr algn="ctr">
              <a:defRPr sz="6000">
                <a:solidFill>
                  <a:schemeClr val="bg1"/>
                </a:solidFill>
              </a:defRPr>
            </a:lvl1pPr>
          </a:lstStyle>
          <a:p>
            <a:r>
              <a:rPr lang="nl-NL" dirty="0"/>
              <a:t>Klik om de stijl te bewerken</a:t>
            </a:r>
            <a:endParaRPr lang="nl-BE" dirty="0"/>
          </a:p>
        </p:txBody>
      </p:sp>
      <p:sp>
        <p:nvSpPr>
          <p:cNvPr id="3" name="Ondertitel 2"/>
          <p:cNvSpPr>
            <a:spLocks noGrp="1"/>
          </p:cNvSpPr>
          <p:nvPr>
            <p:ph type="subTitle" idx="1"/>
          </p:nvPr>
        </p:nvSpPr>
        <p:spPr>
          <a:xfrm>
            <a:off x="2174629" y="4173538"/>
            <a:ext cx="9633439"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Tree>
    <p:extLst>
      <p:ext uri="{BB962C8B-B14F-4D97-AF65-F5344CB8AC3E}">
        <p14:creationId xmlns:p14="http://schemas.microsoft.com/office/powerpoint/2010/main" val="236617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
        <p:nvSpPr>
          <p:cNvPr id="5" name="Tijdelijke aanduiding voor dianummer 5"/>
          <p:cNvSpPr>
            <a:spLocks noGrp="1"/>
          </p:cNvSpPr>
          <p:nvPr>
            <p:ph type="sldNum" sz="quarter" idx="4"/>
          </p:nvPr>
        </p:nvSpPr>
        <p:spPr>
          <a:xfrm>
            <a:off x="98386" y="6368698"/>
            <a:ext cx="1561761" cy="365125"/>
          </a:xfrm>
          <a:prstGeom prst="rect">
            <a:avLst/>
          </a:prstGeom>
        </p:spPr>
        <p:txBody>
          <a:bodyPr vert="horz" lIns="91440" tIns="45720" rIns="91440" bIns="45720" rtlCol="0" anchor="ctr"/>
          <a:lstStyle>
            <a:lvl1pPr algn="ctr">
              <a:defRPr sz="2400">
                <a:solidFill>
                  <a:schemeClr val="accent1">
                    <a:lumMod val="40000"/>
                    <a:lumOff val="60000"/>
                  </a:schemeClr>
                </a:solidFill>
                <a:latin typeface="Barlow Condensed Medium" panose="00000606000000000000" pitchFamily="2" charset="0"/>
              </a:defRPr>
            </a:lvl1pPr>
          </a:lstStyle>
          <a:p>
            <a:fld id="{488C8672-CA28-4FB0-BA1B-D11D790EBBC7}" type="slidenum">
              <a:rPr lang="nl-BE" smtClean="0"/>
              <a:pPr/>
              <a:t>‹nr.›</a:t>
            </a:fld>
            <a:endParaRPr lang="nl-BE" dirty="0"/>
          </a:p>
        </p:txBody>
      </p:sp>
      <p:sp>
        <p:nvSpPr>
          <p:cNvPr id="6" name="Rechthoek 5">
            <a:hlinkClick r:id="" action="ppaction://hlinkshowjump?jump=previousslide"/>
          </p:cNvPr>
          <p:cNvSpPr/>
          <p:nvPr userDrawn="1"/>
        </p:nvSpPr>
        <p:spPr>
          <a:xfrm>
            <a:off x="95117" y="4950836"/>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hlinkClick r:id="" action="ppaction://hlinkshowjump?jump=nextslide"/>
          </p:cNvPr>
          <p:cNvSpPr/>
          <p:nvPr userDrawn="1"/>
        </p:nvSpPr>
        <p:spPr>
          <a:xfrm>
            <a:off x="940147" y="4950836"/>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Gelijkbenige driehoek 7">
            <a:hlinkClick r:id="" action="ppaction://hlinkshowjump?jump=previousslide"/>
          </p:cNvPr>
          <p:cNvSpPr/>
          <p:nvPr userDrawn="1"/>
        </p:nvSpPr>
        <p:spPr>
          <a:xfrm rot="16200000">
            <a:off x="185117" y="5040836"/>
            <a:ext cx="540000" cy="540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9" name="Gelijkbenige driehoek 8">
            <a:hlinkClick r:id="" action="ppaction://hlinkshowjump?jump=nextslide"/>
          </p:cNvPr>
          <p:cNvSpPr/>
          <p:nvPr userDrawn="1"/>
        </p:nvSpPr>
        <p:spPr>
          <a:xfrm rot="5400000">
            <a:off x="1030147" y="5040836"/>
            <a:ext cx="540000" cy="540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11" name="Rechthoek 10">
            <a:hlinkClick r:id="" action="ppaction://hlinkshowjump?jump=lastslide"/>
          </p:cNvPr>
          <p:cNvSpPr/>
          <p:nvPr userDrawn="1"/>
        </p:nvSpPr>
        <p:spPr>
          <a:xfrm>
            <a:off x="95117" y="5776546"/>
            <a:ext cx="1565030" cy="518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latin typeface="Barlow Condensed Medium" panose="00000606000000000000" pitchFamily="2" charset="0"/>
              </a:rPr>
              <a:t>EXIT</a:t>
            </a:r>
          </a:p>
        </p:txBody>
      </p:sp>
      <p:sp>
        <p:nvSpPr>
          <p:cNvPr id="12" name="Tijdelijke aanduiding voor voettekst 4"/>
          <p:cNvSpPr>
            <a:spLocks noGrp="1"/>
          </p:cNvSpPr>
          <p:nvPr>
            <p:ph type="ftr" sz="quarter" idx="3"/>
          </p:nvPr>
        </p:nvSpPr>
        <p:spPr>
          <a:xfrm>
            <a:off x="5595" y="399594"/>
            <a:ext cx="1744074" cy="350116"/>
          </a:xfrm>
          <a:prstGeom prst="rect">
            <a:avLst/>
          </a:prstGeom>
        </p:spPr>
        <p:txBody>
          <a:bodyPr vert="horz" lIns="91440" tIns="45720" rIns="91440" bIns="45720" rtlCol="0" anchor="ctr"/>
          <a:lstStyle>
            <a:lvl1pPr algn="ctr">
              <a:defRPr lang="nl-BE" sz="2000" smtClean="0">
                <a:solidFill>
                  <a:schemeClr val="accent1">
                    <a:lumMod val="40000"/>
                    <a:lumOff val="60000"/>
                  </a:schemeClr>
                </a:solidFill>
                <a:latin typeface="Barlow Condensed Medium" panose="00000606000000000000" pitchFamily="2" charset="0"/>
              </a:defRPr>
            </a:lvl1pPr>
          </a:lstStyle>
          <a:p>
            <a:r>
              <a:rPr lang="nl-BE"/>
              <a:t>Netwerktechniek</a:t>
            </a:r>
            <a:endParaRPr lang="nl-BE" dirty="0"/>
          </a:p>
        </p:txBody>
      </p:sp>
    </p:spTree>
    <p:extLst>
      <p:ext uri="{BB962C8B-B14F-4D97-AF65-F5344CB8AC3E}">
        <p14:creationId xmlns:p14="http://schemas.microsoft.com/office/powerpoint/2010/main" val="20175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5" name="Tijdelijke aanduiding voor dianummer 5"/>
          <p:cNvSpPr>
            <a:spLocks noGrp="1"/>
          </p:cNvSpPr>
          <p:nvPr>
            <p:ph type="sldNum" sz="quarter" idx="4"/>
          </p:nvPr>
        </p:nvSpPr>
        <p:spPr>
          <a:xfrm>
            <a:off x="98386" y="6368698"/>
            <a:ext cx="1561761" cy="365125"/>
          </a:xfrm>
          <a:prstGeom prst="rect">
            <a:avLst/>
          </a:prstGeom>
        </p:spPr>
        <p:txBody>
          <a:bodyPr vert="horz" lIns="91440" tIns="45720" rIns="91440" bIns="45720" rtlCol="0" anchor="ctr"/>
          <a:lstStyle>
            <a:lvl1pPr algn="ctr">
              <a:defRPr sz="2400">
                <a:solidFill>
                  <a:schemeClr val="accent1">
                    <a:lumMod val="40000"/>
                    <a:lumOff val="60000"/>
                  </a:schemeClr>
                </a:solidFill>
                <a:latin typeface="Barlow Condensed Medium" panose="00000606000000000000" pitchFamily="2" charset="0"/>
              </a:defRPr>
            </a:lvl1pPr>
          </a:lstStyle>
          <a:p>
            <a:fld id="{488C8672-CA28-4FB0-BA1B-D11D790EBBC7}" type="slidenum">
              <a:rPr lang="nl-BE" smtClean="0"/>
              <a:pPr/>
              <a:t>‹nr.›</a:t>
            </a:fld>
            <a:endParaRPr lang="nl-BE" dirty="0"/>
          </a:p>
        </p:txBody>
      </p:sp>
      <p:sp>
        <p:nvSpPr>
          <p:cNvPr id="6" name="Rechthoek 5"/>
          <p:cNvSpPr/>
          <p:nvPr userDrawn="1"/>
        </p:nvSpPr>
        <p:spPr>
          <a:xfrm>
            <a:off x="95117" y="4950836"/>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Gelijkbenige driehoek 7">
            <a:hlinkClick r:id="" action="ppaction://hlinkshowjump?jump=previousslide"/>
          </p:cNvPr>
          <p:cNvSpPr/>
          <p:nvPr userDrawn="1"/>
        </p:nvSpPr>
        <p:spPr>
          <a:xfrm rot="16200000">
            <a:off x="185117" y="5040836"/>
            <a:ext cx="540000" cy="540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BE"/>
          </a:p>
        </p:txBody>
      </p:sp>
      <p:sp>
        <p:nvSpPr>
          <p:cNvPr id="7" name="Tijdelijke aanduiding voor voettekst 4"/>
          <p:cNvSpPr>
            <a:spLocks noGrp="1"/>
          </p:cNvSpPr>
          <p:nvPr>
            <p:ph type="ftr" sz="quarter" idx="3"/>
          </p:nvPr>
        </p:nvSpPr>
        <p:spPr>
          <a:xfrm>
            <a:off x="5595" y="399594"/>
            <a:ext cx="1744074" cy="350116"/>
          </a:xfrm>
          <a:prstGeom prst="rect">
            <a:avLst/>
          </a:prstGeom>
        </p:spPr>
        <p:txBody>
          <a:bodyPr vert="horz" lIns="91440" tIns="45720" rIns="91440" bIns="45720" rtlCol="0" anchor="ctr"/>
          <a:lstStyle>
            <a:lvl1pPr algn="ctr">
              <a:defRPr lang="nl-BE" sz="1450" smtClean="0">
                <a:solidFill>
                  <a:schemeClr val="accent1">
                    <a:lumMod val="40000"/>
                    <a:lumOff val="60000"/>
                  </a:schemeClr>
                </a:solidFill>
                <a:latin typeface="Barlow Condensed Medium" panose="00000606000000000000" pitchFamily="2" charset="0"/>
              </a:defRPr>
            </a:lvl1pPr>
          </a:lstStyle>
          <a:p>
            <a:r>
              <a:rPr lang="nl-BE" dirty="0" err="1"/>
              <a:t>Computerhardware</a:t>
            </a:r>
            <a:r>
              <a:rPr lang="nl-BE" dirty="0"/>
              <a:t> 3.0</a:t>
            </a:r>
          </a:p>
        </p:txBody>
      </p:sp>
    </p:spTree>
    <p:extLst>
      <p:ext uri="{BB962C8B-B14F-4D97-AF65-F5344CB8AC3E}">
        <p14:creationId xmlns:p14="http://schemas.microsoft.com/office/powerpoint/2010/main" val="161154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hoek 7"/>
          <p:cNvSpPr/>
          <p:nvPr userDrawn="1"/>
        </p:nvSpPr>
        <p:spPr>
          <a:xfrm>
            <a:off x="2797" y="0"/>
            <a:ext cx="1749670" cy="6858000"/>
          </a:xfrm>
          <a:prstGeom prst="rect">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sz="2800"/>
          </a:p>
        </p:txBody>
      </p:sp>
      <p:sp>
        <p:nvSpPr>
          <p:cNvPr id="2" name="Tijdelijke aanduiding voor titel 1"/>
          <p:cNvSpPr>
            <a:spLocks noGrp="1"/>
          </p:cNvSpPr>
          <p:nvPr>
            <p:ph type="title"/>
          </p:nvPr>
        </p:nvSpPr>
        <p:spPr>
          <a:xfrm>
            <a:off x="1896812" y="365125"/>
            <a:ext cx="10095896"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896812" y="1825625"/>
            <a:ext cx="10095896"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voettekst 4"/>
          <p:cNvSpPr>
            <a:spLocks noGrp="1"/>
          </p:cNvSpPr>
          <p:nvPr>
            <p:ph type="ftr" sz="quarter" idx="3"/>
          </p:nvPr>
        </p:nvSpPr>
        <p:spPr>
          <a:xfrm>
            <a:off x="5595" y="399594"/>
            <a:ext cx="1744074" cy="350116"/>
          </a:xfrm>
          <a:prstGeom prst="rect">
            <a:avLst/>
          </a:prstGeom>
        </p:spPr>
        <p:txBody>
          <a:bodyPr vert="horz" lIns="91440" tIns="45720" rIns="91440" bIns="45720" rtlCol="0" anchor="ctr"/>
          <a:lstStyle>
            <a:lvl1pPr algn="ctr">
              <a:defRPr lang="nl-BE" sz="2000" smtClean="0">
                <a:solidFill>
                  <a:schemeClr val="accent1">
                    <a:lumMod val="40000"/>
                    <a:lumOff val="60000"/>
                  </a:schemeClr>
                </a:solidFill>
                <a:latin typeface="Barlow Condensed Medium" panose="00000606000000000000" pitchFamily="2" charset="0"/>
              </a:defRPr>
            </a:lvl1pPr>
          </a:lstStyle>
          <a:p>
            <a:r>
              <a:rPr lang="nl-BE"/>
              <a:t>Netwerktechniek</a:t>
            </a:r>
            <a:endParaRPr lang="nl-BE" dirty="0"/>
          </a:p>
        </p:txBody>
      </p:sp>
      <p:pic>
        <p:nvPicPr>
          <p:cNvPr id="9" name="Afbeelding 8"/>
          <p:cNvPicPr>
            <a:picLocks noChangeAspect="1"/>
          </p:cNvPicPr>
          <p:nvPr userDrawn="1"/>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5117" y="122998"/>
            <a:ext cx="1565030" cy="328656"/>
          </a:xfrm>
          <a:prstGeom prst="rect">
            <a:avLst/>
          </a:prstGeom>
        </p:spPr>
      </p:pic>
      <p:pic>
        <p:nvPicPr>
          <p:cNvPr id="4" name="Afbeelding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49669" y="0"/>
            <a:ext cx="10623550" cy="6858000"/>
          </a:xfrm>
          <a:prstGeom prst="rect">
            <a:avLst/>
          </a:prstGeom>
        </p:spPr>
      </p:pic>
    </p:spTree>
    <p:extLst>
      <p:ext uri="{BB962C8B-B14F-4D97-AF65-F5344CB8AC3E}">
        <p14:creationId xmlns:p14="http://schemas.microsoft.com/office/powerpoint/2010/main" val="3425684604"/>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5400" kern="1200">
          <a:solidFill>
            <a:schemeClr val="accent1">
              <a:lumMod val="40000"/>
              <a:lumOff val="60000"/>
            </a:schemeClr>
          </a:solidFill>
          <a:latin typeface="Barlow Condensed Medium" panose="00000606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accent1">
              <a:lumMod val="40000"/>
              <a:lumOff val="60000"/>
            </a:schemeClr>
          </a:solidFill>
          <a:latin typeface="Barlow Condensed Medium" panose="00000606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accent1">
              <a:lumMod val="40000"/>
              <a:lumOff val="60000"/>
            </a:schemeClr>
          </a:solidFill>
          <a:latin typeface="Barlow Condensed Medium" panose="00000606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accent1">
              <a:lumMod val="40000"/>
              <a:lumOff val="60000"/>
            </a:schemeClr>
          </a:solidFill>
          <a:latin typeface="Barlow Condensed Medium" panose="00000606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40000"/>
              <a:lumOff val="60000"/>
            </a:schemeClr>
          </a:solidFill>
          <a:latin typeface="Barlow Condensed Medium" panose="00000606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40000"/>
              <a:lumOff val="60000"/>
            </a:schemeClr>
          </a:solidFill>
          <a:latin typeface="Barlow Condensed Medium" panose="00000606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74629" y="1979802"/>
            <a:ext cx="9633439" cy="1727301"/>
          </a:xfrm>
        </p:spPr>
        <p:txBody>
          <a:bodyPr>
            <a:normAutofit/>
          </a:bodyPr>
          <a:lstStyle/>
          <a:p>
            <a:r>
              <a:rPr lang="nl-BE" dirty="0"/>
              <a:t>Een glasvezelkabel afmonteren</a:t>
            </a:r>
          </a:p>
        </p:txBody>
      </p:sp>
    </p:spTree>
    <p:extLst>
      <p:ext uri="{BB962C8B-B14F-4D97-AF65-F5344CB8AC3E}">
        <p14:creationId xmlns:p14="http://schemas.microsoft.com/office/powerpoint/2010/main" val="167762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37BC-4AB0-63D7-6E8A-4233B1823F11}"/>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BFDBA64-C490-01B7-ADED-CD46C0BA53C5}"/>
              </a:ext>
            </a:extLst>
          </p:cNvPr>
          <p:cNvSpPr>
            <a:spLocks noGrp="1"/>
          </p:cNvSpPr>
          <p:nvPr>
            <p:ph type="sldNum" sz="quarter" idx="4"/>
          </p:nvPr>
        </p:nvSpPr>
        <p:spPr/>
        <p:txBody>
          <a:bodyPr/>
          <a:lstStyle/>
          <a:p>
            <a:fld id="{488C8672-CA28-4FB0-BA1B-D11D790EBBC7}" type="slidenum">
              <a:rPr lang="nl-BE" smtClean="0"/>
              <a:pPr/>
              <a:t>10</a:t>
            </a:fld>
            <a:endParaRPr lang="nl-BE" dirty="0"/>
          </a:p>
        </p:txBody>
      </p:sp>
      <p:sp>
        <p:nvSpPr>
          <p:cNvPr id="3" name="Rechthoek 2">
            <a:extLst>
              <a:ext uri="{FF2B5EF4-FFF2-40B4-BE49-F238E27FC236}">
                <a16:creationId xmlns:a16="http://schemas.microsoft.com/office/drawing/2014/main" id="{B29B7F98-C33E-FCCC-200B-882812B22D6E}"/>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Kevlardraadjes wegknippen</a:t>
            </a:r>
          </a:p>
        </p:txBody>
      </p:sp>
      <p:sp>
        <p:nvSpPr>
          <p:cNvPr id="4" name="Tekstvak 3">
            <a:extLst>
              <a:ext uri="{FF2B5EF4-FFF2-40B4-BE49-F238E27FC236}">
                <a16:creationId xmlns:a16="http://schemas.microsoft.com/office/drawing/2014/main" id="{CFF4CFAA-B8CA-4EFA-75AA-0351DD596D56}"/>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7" name="Afbeelding 6">
            <a:extLst>
              <a:ext uri="{FF2B5EF4-FFF2-40B4-BE49-F238E27FC236}">
                <a16:creationId xmlns:a16="http://schemas.microsoft.com/office/drawing/2014/main" id="{1252FF35-03C1-8022-1F55-324FA404ED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8" t="11634" r="32174" b="43275"/>
          <a:stretch>
            <a:fillRect/>
          </a:stretch>
        </p:blipFill>
        <p:spPr bwMode="auto">
          <a:xfrm>
            <a:off x="2019300" y="1202787"/>
            <a:ext cx="9925050" cy="5531035"/>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022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4"/>
          </p:nvPr>
        </p:nvSpPr>
        <p:spPr/>
        <p:txBody>
          <a:bodyPr/>
          <a:lstStyle/>
          <a:p>
            <a:fld id="{488C8672-CA28-4FB0-BA1B-D11D790EBBC7}" type="slidenum">
              <a:rPr lang="nl-BE" smtClean="0"/>
              <a:pPr/>
              <a:t>11</a:t>
            </a:fld>
            <a:endParaRPr lang="nl-BE" dirty="0"/>
          </a:p>
        </p:txBody>
      </p:sp>
      <p:sp>
        <p:nvSpPr>
          <p:cNvPr id="3" name="Rechthoek 2"/>
          <p:cNvSpPr/>
          <p:nvPr/>
        </p:nvSpPr>
        <p:spPr>
          <a:xfrm>
            <a:off x="2019300" y="161924"/>
            <a:ext cx="10039350" cy="13239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0" dirty="0">
                <a:latin typeface="Barlow Condensed Medium" panose="00000606000000000000" pitchFamily="2" charset="0"/>
              </a:rPr>
              <a:t>Sleutelboek Netwerktechniek</a:t>
            </a:r>
          </a:p>
        </p:txBody>
      </p:sp>
      <p:sp>
        <p:nvSpPr>
          <p:cNvPr id="5" name="Rechthoek 4">
            <a:hlinkClick r:id="" action="ppaction://hlinkshowjump?jump=endshow"/>
          </p:cNvPr>
          <p:cNvSpPr/>
          <p:nvPr/>
        </p:nvSpPr>
        <p:spPr>
          <a:xfrm>
            <a:off x="2019300" y="5543549"/>
            <a:ext cx="6324600" cy="1190273"/>
          </a:xfrm>
          <a:prstGeom prst="rect">
            <a:avLst/>
          </a:prstGeom>
          <a:solidFill>
            <a:schemeClr val="accent2"/>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latin typeface="Barlow Condensed Medium" panose="00000606000000000000" pitchFamily="2" charset="0"/>
              </a:rPr>
              <a:t>Klik hier om de presentatie af te sluiten</a:t>
            </a:r>
          </a:p>
        </p:txBody>
      </p:sp>
      <p:pic>
        <p:nvPicPr>
          <p:cNvPr id="1026" name="Picture 2" descr="Sleutelboek Netwerktechniek"/>
          <p:cNvPicPr>
            <a:picLocks noChangeAspect="1" noChangeArrowheads="1"/>
          </p:cNvPicPr>
          <p:nvPr/>
        </p:nvPicPr>
        <p:blipFill rotWithShape="1">
          <a:blip r:embed="rId2">
            <a:extLst>
              <a:ext uri="{28A0092B-C50C-407E-A947-70E740481C1C}">
                <a14:useLocalDpi xmlns:a14="http://schemas.microsoft.com/office/drawing/2010/main" val="0"/>
              </a:ext>
            </a:extLst>
          </a:blip>
          <a:srcRect t="3725" b="2134"/>
          <a:stretch/>
        </p:blipFill>
        <p:spPr bwMode="auto">
          <a:xfrm>
            <a:off x="8436634" y="1613449"/>
            <a:ext cx="3622016" cy="512037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2F1337C2-FF4D-EB65-7F8B-9683E2167BEB}"/>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spTree>
    <p:extLst>
      <p:ext uri="{BB962C8B-B14F-4D97-AF65-F5344CB8AC3E}">
        <p14:creationId xmlns:p14="http://schemas.microsoft.com/office/powerpoint/2010/main" val="166564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30790-80C4-BC10-529C-02609CAE6999}"/>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04CEF2C-8148-F2A0-1BB8-D6066F02763B}"/>
              </a:ext>
            </a:extLst>
          </p:cNvPr>
          <p:cNvSpPr>
            <a:spLocks noGrp="1"/>
          </p:cNvSpPr>
          <p:nvPr>
            <p:ph type="sldNum" sz="quarter" idx="4"/>
          </p:nvPr>
        </p:nvSpPr>
        <p:spPr/>
        <p:txBody>
          <a:bodyPr/>
          <a:lstStyle/>
          <a:p>
            <a:fld id="{488C8672-CA28-4FB0-BA1B-D11D790EBBC7}" type="slidenum">
              <a:rPr lang="nl-BE" smtClean="0"/>
              <a:pPr/>
              <a:t>2</a:t>
            </a:fld>
            <a:endParaRPr lang="nl-BE" dirty="0"/>
          </a:p>
        </p:txBody>
      </p:sp>
      <p:sp>
        <p:nvSpPr>
          <p:cNvPr id="2" name="Rechthoek 1">
            <a:extLst>
              <a:ext uri="{FF2B5EF4-FFF2-40B4-BE49-F238E27FC236}">
                <a16:creationId xmlns:a16="http://schemas.microsoft.com/office/drawing/2014/main" id="{7E7FB1C5-66D1-002A-C78C-169FA86490E3}"/>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Kabel op lengte afknippen</a:t>
            </a:r>
          </a:p>
        </p:txBody>
      </p:sp>
      <p:sp>
        <p:nvSpPr>
          <p:cNvPr id="4" name="Tekstvak 3">
            <a:extLst>
              <a:ext uri="{FF2B5EF4-FFF2-40B4-BE49-F238E27FC236}">
                <a16:creationId xmlns:a16="http://schemas.microsoft.com/office/drawing/2014/main" id="{2DC9A3E4-60BC-BB21-DBE7-BF4EFD70757D}"/>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7" name="Afbeelding 6">
            <a:extLst>
              <a:ext uri="{FF2B5EF4-FFF2-40B4-BE49-F238E27FC236}">
                <a16:creationId xmlns:a16="http://schemas.microsoft.com/office/drawing/2014/main" id="{C9294960-809D-3786-A489-662D45D4E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3" t="19629" r="37864" b="43740"/>
          <a:stretch>
            <a:fillRect/>
          </a:stretch>
        </p:blipFill>
        <p:spPr bwMode="auto">
          <a:xfrm>
            <a:off x="2019300" y="1206744"/>
            <a:ext cx="9925050" cy="5451231"/>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49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FFCDA-46B9-433D-144D-861502541A2B}"/>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9B3C3AB-FBB5-B8DD-41E1-CBA011AC2572}"/>
              </a:ext>
            </a:extLst>
          </p:cNvPr>
          <p:cNvSpPr>
            <a:spLocks noGrp="1"/>
          </p:cNvSpPr>
          <p:nvPr>
            <p:ph type="sldNum" sz="quarter" idx="4"/>
          </p:nvPr>
        </p:nvSpPr>
        <p:spPr/>
        <p:txBody>
          <a:bodyPr/>
          <a:lstStyle/>
          <a:p>
            <a:fld id="{488C8672-CA28-4FB0-BA1B-D11D790EBBC7}" type="slidenum">
              <a:rPr lang="nl-BE" smtClean="0"/>
              <a:pPr/>
              <a:t>3</a:t>
            </a:fld>
            <a:endParaRPr lang="nl-BE" dirty="0"/>
          </a:p>
        </p:txBody>
      </p:sp>
      <p:sp>
        <p:nvSpPr>
          <p:cNvPr id="10" name="Rechthoek 9">
            <a:extLst>
              <a:ext uri="{FF2B5EF4-FFF2-40B4-BE49-F238E27FC236}">
                <a16:creationId xmlns:a16="http://schemas.microsoft.com/office/drawing/2014/main" id="{E6E65457-5E98-13DD-11E7-1F5AE35C9D59}"/>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Achterste deel van de connector aanbrengen</a:t>
            </a:r>
          </a:p>
        </p:txBody>
      </p:sp>
      <p:sp>
        <p:nvSpPr>
          <p:cNvPr id="2" name="Tekstvak 1">
            <a:extLst>
              <a:ext uri="{FF2B5EF4-FFF2-40B4-BE49-F238E27FC236}">
                <a16:creationId xmlns:a16="http://schemas.microsoft.com/office/drawing/2014/main" id="{10EAB15C-146B-6975-1965-2276101F3FC3}"/>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5" name="Afbeelding 4">
            <a:extLst>
              <a:ext uri="{FF2B5EF4-FFF2-40B4-BE49-F238E27FC236}">
                <a16:creationId xmlns:a16="http://schemas.microsoft.com/office/drawing/2014/main" id="{A2716894-28D0-4E8D-19A6-F5B262E2EA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9" t="11888" r="45745" b="52625"/>
          <a:stretch>
            <a:fillRect/>
          </a:stretch>
        </p:blipFill>
        <p:spPr bwMode="auto">
          <a:xfrm>
            <a:off x="2019300" y="1196615"/>
            <a:ext cx="9925050" cy="546136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65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13CE-9346-6901-FD25-EA9A0B11D48B}"/>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57FEE14-47A3-71B6-DC33-5A459F6839A2}"/>
              </a:ext>
            </a:extLst>
          </p:cNvPr>
          <p:cNvSpPr>
            <a:spLocks noGrp="1"/>
          </p:cNvSpPr>
          <p:nvPr>
            <p:ph type="sldNum" sz="quarter" idx="4"/>
          </p:nvPr>
        </p:nvSpPr>
        <p:spPr/>
        <p:txBody>
          <a:bodyPr/>
          <a:lstStyle/>
          <a:p>
            <a:fld id="{488C8672-CA28-4FB0-BA1B-D11D790EBBC7}" type="slidenum">
              <a:rPr lang="nl-BE" smtClean="0"/>
              <a:pPr/>
              <a:t>4</a:t>
            </a:fld>
            <a:endParaRPr lang="nl-BE" dirty="0"/>
          </a:p>
        </p:txBody>
      </p:sp>
      <p:sp>
        <p:nvSpPr>
          <p:cNvPr id="10" name="Rechthoek 9">
            <a:extLst>
              <a:ext uri="{FF2B5EF4-FFF2-40B4-BE49-F238E27FC236}">
                <a16:creationId xmlns:a16="http://schemas.microsoft.com/office/drawing/2014/main" id="{B6562073-1202-386C-7B5F-C795B4630835}"/>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Markering aanbrengen</a:t>
            </a:r>
          </a:p>
        </p:txBody>
      </p:sp>
      <p:sp>
        <p:nvSpPr>
          <p:cNvPr id="2" name="Tekstvak 1">
            <a:extLst>
              <a:ext uri="{FF2B5EF4-FFF2-40B4-BE49-F238E27FC236}">
                <a16:creationId xmlns:a16="http://schemas.microsoft.com/office/drawing/2014/main" id="{E8694ADB-CF69-1C42-6F6D-9C2484979A4C}"/>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5" name="Afbeelding 4">
            <a:extLst>
              <a:ext uri="{FF2B5EF4-FFF2-40B4-BE49-F238E27FC236}">
                <a16:creationId xmlns:a16="http://schemas.microsoft.com/office/drawing/2014/main" id="{26D6A41E-97C7-F251-83C2-1CDED93E14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27" t="13573" r="29672" b="62193"/>
          <a:stretch>
            <a:fillRect/>
          </a:stretch>
        </p:blipFill>
        <p:spPr bwMode="auto">
          <a:xfrm>
            <a:off x="2019300" y="1179438"/>
            <a:ext cx="9919823" cy="555438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7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CAB2-EC73-2CA7-4184-683E4776F60B}"/>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6AED5D3E-AB6F-90C8-9E6D-A17CB96B2873}"/>
              </a:ext>
            </a:extLst>
          </p:cNvPr>
          <p:cNvSpPr>
            <a:spLocks noGrp="1"/>
          </p:cNvSpPr>
          <p:nvPr>
            <p:ph type="sldNum" sz="quarter" idx="4"/>
          </p:nvPr>
        </p:nvSpPr>
        <p:spPr/>
        <p:txBody>
          <a:bodyPr/>
          <a:lstStyle/>
          <a:p>
            <a:fld id="{488C8672-CA28-4FB0-BA1B-D11D790EBBC7}" type="slidenum">
              <a:rPr lang="nl-BE" smtClean="0"/>
              <a:pPr/>
              <a:t>5</a:t>
            </a:fld>
            <a:endParaRPr lang="nl-BE" dirty="0"/>
          </a:p>
        </p:txBody>
      </p:sp>
      <p:sp>
        <p:nvSpPr>
          <p:cNvPr id="10" name="Rechthoek 9">
            <a:extLst>
              <a:ext uri="{FF2B5EF4-FFF2-40B4-BE49-F238E27FC236}">
                <a16:creationId xmlns:a16="http://schemas.microsoft.com/office/drawing/2014/main" id="{4C084C00-4B99-7DCF-FA51-434780ADC26D}"/>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Mantel strippen</a:t>
            </a:r>
          </a:p>
        </p:txBody>
      </p:sp>
      <p:sp>
        <p:nvSpPr>
          <p:cNvPr id="3" name="Tekstvak 2">
            <a:extLst>
              <a:ext uri="{FF2B5EF4-FFF2-40B4-BE49-F238E27FC236}">
                <a16:creationId xmlns:a16="http://schemas.microsoft.com/office/drawing/2014/main" id="{7D0214D7-043F-AE43-EEB1-4C959F1C1190}"/>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5" name="Afbeelding 4">
            <a:extLst>
              <a:ext uri="{FF2B5EF4-FFF2-40B4-BE49-F238E27FC236}">
                <a16:creationId xmlns:a16="http://schemas.microsoft.com/office/drawing/2014/main" id="{FDFBEA26-4CD8-B59F-6FE5-7CFBF14C1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9" t="12173" r="33051" b="43245"/>
          <a:stretch>
            <a:fillRect/>
          </a:stretch>
        </p:blipFill>
        <p:spPr bwMode="auto">
          <a:xfrm>
            <a:off x="2019301" y="1195753"/>
            <a:ext cx="9925050" cy="5538069"/>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620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56894-3409-4205-08CE-73B8E2458A46}"/>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CDCA4F44-1AC0-1C1B-4F09-205E19033F76}"/>
              </a:ext>
            </a:extLst>
          </p:cNvPr>
          <p:cNvSpPr>
            <a:spLocks noGrp="1"/>
          </p:cNvSpPr>
          <p:nvPr>
            <p:ph type="sldNum" sz="quarter" idx="4"/>
          </p:nvPr>
        </p:nvSpPr>
        <p:spPr/>
        <p:txBody>
          <a:bodyPr/>
          <a:lstStyle/>
          <a:p>
            <a:fld id="{488C8672-CA28-4FB0-BA1B-D11D790EBBC7}" type="slidenum">
              <a:rPr lang="nl-BE" smtClean="0"/>
              <a:pPr/>
              <a:t>6</a:t>
            </a:fld>
            <a:endParaRPr lang="nl-BE" dirty="0"/>
          </a:p>
        </p:txBody>
      </p:sp>
      <p:sp>
        <p:nvSpPr>
          <p:cNvPr id="2" name="Rechthoek 1">
            <a:extLst>
              <a:ext uri="{FF2B5EF4-FFF2-40B4-BE49-F238E27FC236}">
                <a16:creationId xmlns:a16="http://schemas.microsoft.com/office/drawing/2014/main" id="{7B4A25B0-FD29-2795-C0CC-51BCBDA95A5E}"/>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Kevlardraadjes terugplooien en markering aanbrengen</a:t>
            </a:r>
          </a:p>
        </p:txBody>
      </p:sp>
      <p:sp>
        <p:nvSpPr>
          <p:cNvPr id="4" name="Tekstvak 3">
            <a:extLst>
              <a:ext uri="{FF2B5EF4-FFF2-40B4-BE49-F238E27FC236}">
                <a16:creationId xmlns:a16="http://schemas.microsoft.com/office/drawing/2014/main" id="{ACEB8E04-E7BC-71D0-E2DA-3DBB479CBA67}"/>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7" name="Afbeelding 6">
            <a:extLst>
              <a:ext uri="{FF2B5EF4-FFF2-40B4-BE49-F238E27FC236}">
                <a16:creationId xmlns:a16="http://schemas.microsoft.com/office/drawing/2014/main" id="{F1D6B587-4BCB-EECA-8431-61BAF215C7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1" t="12139" r="27961" b="44206"/>
          <a:stretch>
            <a:fillRect/>
          </a:stretch>
        </p:blipFill>
        <p:spPr bwMode="auto">
          <a:xfrm>
            <a:off x="2019300" y="1223889"/>
            <a:ext cx="9925050" cy="550993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10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3FF94-1F28-3BDF-1DE8-7240661138F9}"/>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A309441-C373-04E6-E2F3-8DAA6068E3ED}"/>
              </a:ext>
            </a:extLst>
          </p:cNvPr>
          <p:cNvSpPr>
            <a:spLocks noGrp="1"/>
          </p:cNvSpPr>
          <p:nvPr>
            <p:ph type="sldNum" sz="quarter" idx="4"/>
          </p:nvPr>
        </p:nvSpPr>
        <p:spPr/>
        <p:txBody>
          <a:bodyPr/>
          <a:lstStyle/>
          <a:p>
            <a:fld id="{488C8672-CA28-4FB0-BA1B-D11D790EBBC7}" type="slidenum">
              <a:rPr lang="nl-BE" smtClean="0"/>
              <a:pPr/>
              <a:t>7</a:t>
            </a:fld>
            <a:endParaRPr lang="nl-BE" dirty="0"/>
          </a:p>
        </p:txBody>
      </p:sp>
      <p:sp>
        <p:nvSpPr>
          <p:cNvPr id="2" name="Rechthoek 1">
            <a:extLst>
              <a:ext uri="{FF2B5EF4-FFF2-40B4-BE49-F238E27FC236}">
                <a16:creationId xmlns:a16="http://schemas.microsoft.com/office/drawing/2014/main" id="{28118D4F-8550-03CC-0770-4D59482EFD7A}"/>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Op juiste lengte afsnijden met een </a:t>
            </a:r>
            <a:r>
              <a:rPr lang="nl-BE" sz="3600" dirty="0" err="1">
                <a:latin typeface="Barlow Condensed Medium" panose="00000606000000000000" pitchFamily="2" charset="0"/>
              </a:rPr>
              <a:t>cleaver</a:t>
            </a:r>
            <a:endParaRPr lang="nl-BE" sz="3600" dirty="0">
              <a:latin typeface="Barlow Condensed Medium" panose="00000606000000000000" pitchFamily="2" charset="0"/>
            </a:endParaRPr>
          </a:p>
        </p:txBody>
      </p:sp>
      <p:sp>
        <p:nvSpPr>
          <p:cNvPr id="4" name="Tekstvak 3">
            <a:extLst>
              <a:ext uri="{FF2B5EF4-FFF2-40B4-BE49-F238E27FC236}">
                <a16:creationId xmlns:a16="http://schemas.microsoft.com/office/drawing/2014/main" id="{0B2E9214-6EB5-2ECC-403F-9033FE188859}"/>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8" name="Afbeelding 7">
            <a:extLst>
              <a:ext uri="{FF2B5EF4-FFF2-40B4-BE49-F238E27FC236}">
                <a16:creationId xmlns:a16="http://schemas.microsoft.com/office/drawing/2014/main" id="{3B6D5F0B-CFC5-2D59-579E-1EAC510BB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9" t="12538" r="32344" b="45090"/>
          <a:stretch>
            <a:fillRect/>
          </a:stretch>
        </p:blipFill>
        <p:spPr bwMode="auto">
          <a:xfrm>
            <a:off x="2019300" y="1210992"/>
            <a:ext cx="9925050" cy="544698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4299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6B80-D5FA-6D9C-CEE9-C2A04088687B}"/>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C47E83DA-A981-D4F2-2048-5B86B4B7E0AD}"/>
              </a:ext>
            </a:extLst>
          </p:cNvPr>
          <p:cNvSpPr>
            <a:spLocks noGrp="1"/>
          </p:cNvSpPr>
          <p:nvPr>
            <p:ph type="sldNum" sz="quarter" idx="4"/>
          </p:nvPr>
        </p:nvSpPr>
        <p:spPr/>
        <p:txBody>
          <a:bodyPr/>
          <a:lstStyle/>
          <a:p>
            <a:fld id="{488C8672-CA28-4FB0-BA1B-D11D790EBBC7}" type="slidenum">
              <a:rPr lang="nl-BE" smtClean="0"/>
              <a:pPr/>
              <a:t>8</a:t>
            </a:fld>
            <a:endParaRPr lang="nl-BE" dirty="0"/>
          </a:p>
        </p:txBody>
      </p:sp>
      <p:sp>
        <p:nvSpPr>
          <p:cNvPr id="2" name="Rechthoek 1">
            <a:extLst>
              <a:ext uri="{FF2B5EF4-FFF2-40B4-BE49-F238E27FC236}">
                <a16:creationId xmlns:a16="http://schemas.microsoft.com/office/drawing/2014/main" id="{EBB0AEEA-A265-18FF-DDD2-CE0BD4F34B5F}"/>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Voorste deel van connector vastklikken</a:t>
            </a:r>
          </a:p>
        </p:txBody>
      </p:sp>
      <p:sp>
        <p:nvSpPr>
          <p:cNvPr id="3" name="Tekstvak 2">
            <a:extLst>
              <a:ext uri="{FF2B5EF4-FFF2-40B4-BE49-F238E27FC236}">
                <a16:creationId xmlns:a16="http://schemas.microsoft.com/office/drawing/2014/main" id="{648ED116-AD79-3FDA-D0E1-675C9551766B}"/>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8" name="Afbeelding 7">
            <a:extLst>
              <a:ext uri="{FF2B5EF4-FFF2-40B4-BE49-F238E27FC236}">
                <a16:creationId xmlns:a16="http://schemas.microsoft.com/office/drawing/2014/main" id="{94F15B38-5423-05F9-155A-4A049A241D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7" t="14296" r="27842" b="40086"/>
          <a:stretch>
            <a:fillRect/>
          </a:stretch>
        </p:blipFill>
        <p:spPr bwMode="auto">
          <a:xfrm>
            <a:off x="1995665" y="1247740"/>
            <a:ext cx="9948685" cy="530352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902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9E0A-0C2D-3BC7-634B-13FB18461078}"/>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57C19DD-367B-F92D-B406-EC0E1F6C7890}"/>
              </a:ext>
            </a:extLst>
          </p:cNvPr>
          <p:cNvSpPr>
            <a:spLocks noGrp="1"/>
          </p:cNvSpPr>
          <p:nvPr>
            <p:ph type="sldNum" sz="quarter" idx="4"/>
          </p:nvPr>
        </p:nvSpPr>
        <p:spPr/>
        <p:txBody>
          <a:bodyPr/>
          <a:lstStyle/>
          <a:p>
            <a:fld id="{488C8672-CA28-4FB0-BA1B-D11D790EBBC7}" type="slidenum">
              <a:rPr lang="nl-BE" smtClean="0"/>
              <a:pPr/>
              <a:t>9</a:t>
            </a:fld>
            <a:endParaRPr lang="nl-BE" dirty="0"/>
          </a:p>
        </p:txBody>
      </p:sp>
      <p:sp>
        <p:nvSpPr>
          <p:cNvPr id="3" name="Rechthoek 2">
            <a:extLst>
              <a:ext uri="{FF2B5EF4-FFF2-40B4-BE49-F238E27FC236}">
                <a16:creationId xmlns:a16="http://schemas.microsoft.com/office/drawing/2014/main" id="{ED656345-181C-CAE6-AE33-D5C6AAFC8FF0}"/>
              </a:ext>
            </a:extLst>
          </p:cNvPr>
          <p:cNvSpPr/>
          <p:nvPr/>
        </p:nvSpPr>
        <p:spPr>
          <a:xfrm>
            <a:off x="2019300" y="200025"/>
            <a:ext cx="9925050" cy="876300"/>
          </a:xfrm>
          <a:prstGeom prst="rect">
            <a:avLst/>
          </a:prstGeom>
          <a:solidFill>
            <a:schemeClr val="accent2">
              <a:alpha val="7215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a:latin typeface="Barlow Condensed Medium" panose="00000606000000000000" pitchFamily="2" charset="0"/>
              </a:rPr>
              <a:t>Achterste deel van de connector vastschroeven</a:t>
            </a:r>
          </a:p>
        </p:txBody>
      </p:sp>
      <p:sp>
        <p:nvSpPr>
          <p:cNvPr id="4" name="Tekstvak 3">
            <a:extLst>
              <a:ext uri="{FF2B5EF4-FFF2-40B4-BE49-F238E27FC236}">
                <a16:creationId xmlns:a16="http://schemas.microsoft.com/office/drawing/2014/main" id="{6C9AC91F-FDC7-0433-F382-61CB155E3174}"/>
              </a:ext>
            </a:extLst>
          </p:cNvPr>
          <p:cNvSpPr txBox="1"/>
          <p:nvPr/>
        </p:nvSpPr>
        <p:spPr>
          <a:xfrm>
            <a:off x="35560" y="411870"/>
            <a:ext cx="1714500" cy="400110"/>
          </a:xfrm>
          <a:prstGeom prst="rect">
            <a:avLst/>
          </a:prstGeom>
          <a:noFill/>
        </p:spPr>
        <p:txBody>
          <a:bodyPr wrap="square" rtlCol="0">
            <a:spAutoFit/>
          </a:bodyPr>
          <a:lstStyle/>
          <a:p>
            <a:r>
              <a:rPr lang="nl-BE" sz="2000" dirty="0">
                <a:solidFill>
                  <a:schemeClr val="accent1">
                    <a:lumMod val="40000"/>
                    <a:lumOff val="60000"/>
                  </a:schemeClr>
                </a:solidFill>
                <a:latin typeface="Barlow Condensed Medium" panose="00000606000000000000" pitchFamily="2" charset="0"/>
              </a:rPr>
              <a:t>Netwerktechniek</a:t>
            </a:r>
          </a:p>
        </p:txBody>
      </p:sp>
      <p:pic>
        <p:nvPicPr>
          <p:cNvPr id="7" name="Afbeelding 6">
            <a:extLst>
              <a:ext uri="{FF2B5EF4-FFF2-40B4-BE49-F238E27FC236}">
                <a16:creationId xmlns:a16="http://schemas.microsoft.com/office/drawing/2014/main" id="{76B72335-EC22-3F18-C8BA-B2DB2ED554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17" t="12318" r="30134" b="43838"/>
          <a:stretch>
            <a:fillRect/>
          </a:stretch>
        </p:blipFill>
        <p:spPr bwMode="auto">
          <a:xfrm>
            <a:off x="2019300" y="1237957"/>
            <a:ext cx="9925050" cy="5495866"/>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590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Aangepast 2">
      <a:dk1>
        <a:srgbClr val="D76507"/>
      </a:dk1>
      <a:lt1>
        <a:srgbClr val="FDDDC3"/>
      </a:lt1>
      <a:dk2>
        <a:srgbClr val="823D04"/>
      </a:dk2>
      <a:lt2>
        <a:srgbClr val="FCCDA6"/>
      </a:lt2>
      <a:accent1>
        <a:srgbClr val="612D02"/>
      </a:accent1>
      <a:accent2>
        <a:srgbClr val="823D04"/>
      </a:accent2>
      <a:accent3>
        <a:srgbClr val="CA5F06"/>
      </a:accent3>
      <a:accent4>
        <a:srgbClr val="F89440"/>
      </a:accent4>
      <a:accent5>
        <a:srgbClr val="FBC08F"/>
      </a:accent5>
      <a:accent6>
        <a:srgbClr val="FDDFC7"/>
      </a:accent6>
      <a:hlink>
        <a:srgbClr val="D76507"/>
      </a:hlink>
      <a:folHlink>
        <a:srgbClr val="D76507"/>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889</Words>
  <Application>Microsoft Office PowerPoint</Application>
  <PresentationFormat>Breedbeeld</PresentationFormat>
  <Paragraphs>56</Paragraphs>
  <Slides>11</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Barlow Condensed</vt:lpstr>
      <vt:lpstr>Barlow Condensed Medium</vt:lpstr>
      <vt:lpstr>Calibri</vt:lpstr>
      <vt:lpstr>Kantoorthema</vt:lpstr>
      <vt:lpstr>Een glasvezelkabel afmonteren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dc:creator>
  <cp:lastModifiedBy>Marc Goris</cp:lastModifiedBy>
  <cp:revision>29</cp:revision>
  <dcterms:created xsi:type="dcterms:W3CDTF">2023-03-10T12:40:01Z</dcterms:created>
  <dcterms:modified xsi:type="dcterms:W3CDTF">2025-08-18T12:31:58Z</dcterms:modified>
</cp:coreProperties>
</file>